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0"/>
            <a:ext cx="5715000" cy="357530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28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  <a:br>
              <a:rPr lang="en-US" sz="28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0"/>
            <a:ext cx="6096000" cy="8382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20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Pradhanmantri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College of Excellence</a:t>
            </a:r>
          </a:p>
          <a:p>
            <a:pPr algn="ctr"/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Swami Vivekananda Govt. P. G. College, </a:t>
            </a:r>
            <a:r>
              <a:rPr lang="en-IN" sz="20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Harda</a:t>
            </a:r>
            <a:endParaRPr lang="en-IN" sz="20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IN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2895600"/>
            <a:ext cx="2667000" cy="19837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" descr="C:\Users\HP\Desktop\PM College 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66" y="1"/>
            <a:ext cx="921000" cy="923399"/>
          </a:xfrm>
          <a:prstGeom prst="rect">
            <a:avLst/>
          </a:prstGeom>
          <a:noFill/>
        </p:spPr>
      </p:pic>
      <p:pic>
        <p:nvPicPr>
          <p:cNvPr id="6" name="Picture 5" descr="C:\Users\HP\Downloads\Final IQAC LOGO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1" y="1"/>
            <a:ext cx="914400" cy="685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: Diagonal Corners Snipped 7">
            <a:extLst>
              <a:ext uri="{FF2B5EF4-FFF2-40B4-BE49-F238E27FC236}">
                <a16:creationId xmlns="" xmlns:a16="http://schemas.microsoft.com/office/drawing/2014/main" id="{246ED913-519F-5C62-E913-CB2E0EE8619F}"/>
              </a:ext>
            </a:extLst>
          </p:cNvPr>
          <p:cNvSpPr/>
          <p:nvPr/>
        </p:nvSpPr>
        <p:spPr>
          <a:xfrm>
            <a:off x="762000" y="2438400"/>
            <a:ext cx="5257800" cy="2286000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600" dirty="0" smtClean="0">
                <a:solidFill>
                  <a:srgbClr val="002060"/>
                </a:solidFill>
                <a:latin typeface="Algerian" panose="04020705040A02060702" pitchFamily="82" charset="0"/>
              </a:rPr>
              <a:t>students </a:t>
            </a:r>
            <a:r>
              <a:rPr lang="hi-IN" sz="3600" dirty="0" smtClean="0">
                <a:solidFill>
                  <a:srgbClr val="002060"/>
                </a:solidFill>
                <a:latin typeface="Algerian" panose="04020705040A02060702" pitchFamily="82" charset="0"/>
              </a:rPr>
              <a:t>Placment</a:t>
            </a:r>
            <a:endParaRPr lang="en-IN" sz="3600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Diagonal Corners Snipped 7">
            <a:extLst>
              <a:ext uri="{FF2B5EF4-FFF2-40B4-BE49-F238E27FC236}">
                <a16:creationId xmlns="" xmlns:a16="http://schemas.microsoft.com/office/drawing/2014/main" id="{246ED913-519F-5C62-E913-CB2E0EE8619F}"/>
              </a:ext>
            </a:extLst>
          </p:cNvPr>
          <p:cNvSpPr/>
          <p:nvPr/>
        </p:nvSpPr>
        <p:spPr>
          <a:xfrm>
            <a:off x="2383324" y="0"/>
            <a:ext cx="4664798" cy="460151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 dirty="0" smtClean="0">
                <a:solidFill>
                  <a:srgbClr val="002060"/>
                </a:solidFill>
                <a:latin typeface="Algerian" panose="04020705040A02060702" pitchFamily="82" charset="0"/>
              </a:rPr>
              <a:t>students </a:t>
            </a:r>
            <a:r>
              <a:rPr lang="hi-IN" sz="3200" dirty="0" smtClean="0">
                <a:solidFill>
                  <a:srgbClr val="002060"/>
                </a:solidFill>
                <a:latin typeface="Algerian" panose="04020705040A02060702" pitchFamily="82" charset="0"/>
              </a:rPr>
              <a:t>Placment</a:t>
            </a:r>
            <a:endParaRPr lang="en-IN" sz="3200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86352" y="561321"/>
          <a:ext cx="2896354" cy="6722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336"/>
                <a:gridCol w="1104998"/>
                <a:gridCol w="1358020"/>
              </a:tblGrid>
              <a:tr h="530298">
                <a:tc>
                  <a:txBody>
                    <a:bodyPr/>
                    <a:lstStyle/>
                    <a:p>
                      <a:r>
                        <a:rPr lang="hi-IN" dirty="0" smtClean="0"/>
                        <a:t>Sr</a:t>
                      </a:r>
                      <a:r>
                        <a:rPr lang="en-IN" dirty="0" smtClean="0"/>
                        <a:t>.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Name of Student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Name of the qualifying exam                  </a:t>
                      </a:r>
                      <a:endParaRPr lang="en-US" sz="1400" dirty="0"/>
                    </a:p>
                  </a:txBody>
                  <a:tcPr marL="68580" marR="68580"/>
                </a:tc>
              </a:tr>
              <a:tr h="374327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Seema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Delhi Police( Constable)</a:t>
                      </a:r>
                    </a:p>
                  </a:txBody>
                  <a:tcPr marL="7144" marR="7144" marT="9525" marB="0" anchor="b"/>
                </a:tc>
              </a:tr>
              <a:tr h="374327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Bhawna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Bhatrawanshi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NET</a:t>
                      </a:r>
                    </a:p>
                  </a:txBody>
                  <a:tcPr marL="7144" marR="7144" marT="9525" marB="0" anchor="b"/>
                </a:tc>
              </a:tr>
              <a:tr h="374327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Abhinav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Rajput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High School Teacher</a:t>
                      </a:r>
                    </a:p>
                  </a:txBody>
                  <a:tcPr marL="7144" marR="7144" marT="9525" marB="0" anchor="b"/>
                </a:tc>
              </a:tr>
              <a:tr h="374327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Chattu Battu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GDS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Khandwa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</a:tr>
              <a:tr h="374327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Pushpendra Kushwah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Western Railway</a:t>
                      </a:r>
                    </a:p>
                  </a:txBody>
                  <a:tcPr marL="7144" marR="7144" marT="9525" marB="0" anchor="b"/>
                </a:tc>
              </a:tr>
              <a:tr h="374327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06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sarika Bundela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Indian Post office</a:t>
                      </a:r>
                    </a:p>
                  </a:txBody>
                  <a:tcPr marL="7144" marR="7144" marT="9525" marB="0" anchor="b"/>
                </a:tc>
              </a:tr>
              <a:tr h="374327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07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Rohit singh Yadav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Indian Railway</a:t>
                      </a:r>
                    </a:p>
                  </a:txBody>
                  <a:tcPr marL="7144" marR="7144" marT="9525" marB="0" anchor="b"/>
                </a:tc>
              </a:tr>
              <a:tr h="374327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08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Chetan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Anand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gour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Central Railway</a:t>
                      </a:r>
                    </a:p>
                  </a:txBody>
                  <a:tcPr marL="7144" marR="7144" marT="9525" marB="0" anchor="b"/>
                </a:tc>
              </a:tr>
              <a:tr h="384077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09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Sanju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S/O Tula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Police Constable of MP Police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</a:tr>
              <a:tr h="758405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Meena D/o Chentram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Office of the Inspector General, Northern Frontier ITB Police Dehradun-248146</a:t>
                      </a:r>
                    </a:p>
                  </a:txBody>
                  <a:tcPr marL="7144" marR="7144" marT="9525" marB="0"/>
                </a:tc>
              </a:tr>
              <a:tr h="374327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Balram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Uikey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SSC Selection Centre North</a:t>
                      </a:r>
                    </a:p>
                  </a:txBody>
                  <a:tcPr marL="7144" marR="7144" marT="9525" marB="0" anchor="b"/>
                </a:tc>
              </a:tr>
              <a:tr h="384077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Chandrashekhar s/o Jagdeesh Prasad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West Central Railway Jabalpur</a:t>
                      </a:r>
                    </a:p>
                  </a:txBody>
                  <a:tcPr marL="7144" marR="7144" marT="9525" marB="0" anchor="b"/>
                </a:tc>
              </a:tr>
              <a:tr h="374327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Rajendra s/o Gangavishgan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West Central Railway Kota</a:t>
                      </a:r>
                    </a:p>
                  </a:txBody>
                  <a:tcPr marL="7144" marR="7144" marT="9525" marB="0" anchor="b"/>
                </a:tc>
              </a:tr>
              <a:tr h="374327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Anjali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kaithwas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Western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Railway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Baroda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200400" y="609600"/>
          <a:ext cx="2822417" cy="6039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098"/>
                <a:gridCol w="1112385"/>
                <a:gridCol w="1329934"/>
              </a:tblGrid>
              <a:tr h="696180">
                <a:tc>
                  <a:txBody>
                    <a:bodyPr/>
                    <a:lstStyle/>
                    <a:p>
                      <a:r>
                        <a:rPr lang="hi-IN" dirty="0" smtClean="0"/>
                        <a:t>Sr</a:t>
                      </a:r>
                      <a:r>
                        <a:rPr lang="en-IN" dirty="0" smtClean="0"/>
                        <a:t>.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Name of Student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Name of the qualifying exam                  </a:t>
                      </a:r>
                      <a:endParaRPr lang="en-US" sz="1400" dirty="0"/>
                    </a:p>
                  </a:txBody>
                  <a:tcPr marL="68580" marR="68580"/>
                </a:tc>
              </a:tr>
              <a:tr h="376624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Gopal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Nagvel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Central Railway</a:t>
                      </a:r>
                    </a:p>
                  </a:txBody>
                  <a:tcPr marL="7144" marR="7144" marT="9525" marB="0" anchor="b"/>
                </a:tc>
              </a:tr>
              <a:tr h="376624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Sarika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Bundela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GDS</a:t>
                      </a:r>
                    </a:p>
                  </a:txBody>
                  <a:tcPr marL="7144" marR="7144" marT="9525" marB="0" anchor="b"/>
                </a:tc>
              </a:tr>
              <a:tr h="376624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Rohit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singh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Yayav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NTPC</a:t>
                      </a:r>
                    </a:p>
                  </a:txBody>
                  <a:tcPr marL="7144" marR="7144" marT="9525" marB="0" anchor="b"/>
                </a:tc>
              </a:tr>
              <a:tr h="376624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Chetan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Anand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Gour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Central Railway</a:t>
                      </a:r>
                    </a:p>
                  </a:txBody>
                  <a:tcPr marL="7144" marR="7144" marT="9525" marB="0" anchor="b"/>
                </a:tc>
              </a:tr>
              <a:tr h="376624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Amit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Kishore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Western Railway</a:t>
                      </a:r>
                    </a:p>
                  </a:txBody>
                  <a:tcPr marL="7144" marR="7144" marT="9525" marB="0" anchor="b"/>
                </a:tc>
              </a:tr>
              <a:tr h="382619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Meena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D/o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Chentram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</a:tr>
              <a:tr h="376624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Sanju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Police Constable</a:t>
                      </a:r>
                    </a:p>
                  </a:txBody>
                  <a:tcPr marL="7144" marR="7144" marT="9525" marB="0" anchor="b"/>
                </a:tc>
              </a:tr>
              <a:tr h="376624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Anop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singh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NTPC</a:t>
                      </a:r>
                    </a:p>
                  </a:txBody>
                  <a:tcPr marL="7144" marR="7144" marT="9525" marB="0" anchor="b"/>
                </a:tc>
              </a:tr>
              <a:tr h="376624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Balram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SSC</a:t>
                      </a:r>
                    </a:p>
                  </a:txBody>
                  <a:tcPr marL="7144" marR="7144" marT="9525" marB="0" anchor="b"/>
                </a:tc>
              </a:tr>
              <a:tr h="376624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Bhawani Singh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Railway</a:t>
                      </a:r>
                    </a:p>
                  </a:txBody>
                  <a:tcPr marL="7144" marR="7144" marT="9525" marB="0" anchor="b"/>
                </a:tc>
              </a:tr>
              <a:tr h="386430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Anup Singh Dhanore 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West Central Railway Jabalpur</a:t>
                      </a:r>
                    </a:p>
                  </a:txBody>
                  <a:tcPr marL="7144" marR="7144" marT="9525" marB="0" anchor="b"/>
                </a:tc>
              </a:tr>
              <a:tr h="386430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Saloni Bhagre 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Sub-Divisional Office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Khandwa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144" marR="7144" marT="9525" marB="0" anchor="b"/>
                </a:tc>
              </a:tr>
              <a:tr h="376624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Aseem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Vishwakarma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Sub-Divisional Office Bhopal</a:t>
                      </a:r>
                    </a:p>
                  </a:txBody>
                  <a:tcPr marL="7144" marR="7144" marT="9525" marB="0" anchor="b"/>
                </a:tc>
              </a:tr>
              <a:tr h="386430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Nishant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Kumar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Agarwal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Sub-Divisional Office Bhopal</a:t>
                      </a:r>
                    </a:p>
                  </a:txBody>
                  <a:tcPr marL="7144" marR="7144" marT="9525" marB="0" anchor="b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172200" y="572179"/>
          <a:ext cx="2819401" cy="6285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338"/>
                <a:gridCol w="1082749"/>
                <a:gridCol w="1345314"/>
              </a:tblGrid>
              <a:tr h="558290">
                <a:tc>
                  <a:txBody>
                    <a:bodyPr/>
                    <a:lstStyle/>
                    <a:p>
                      <a:r>
                        <a:rPr lang="hi-IN" dirty="0" smtClean="0"/>
                        <a:t>Sr</a:t>
                      </a:r>
                      <a:r>
                        <a:rPr lang="en-IN" dirty="0" smtClean="0"/>
                        <a:t>.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Name of Student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Name of the qualifying exam                  </a:t>
                      </a:r>
                      <a:endParaRPr lang="en-US" sz="1400" dirty="0"/>
                    </a:p>
                  </a:txBody>
                  <a:tcPr marL="68580" marR="68580"/>
                </a:tc>
              </a:tr>
              <a:tr h="394089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Ashish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M.P. Police Constable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</a:tr>
              <a:tr h="394089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Brahmakalam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M.P. Police Constable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</a:tr>
              <a:tr h="394089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Shubham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M.P. Police Constable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</a:tr>
              <a:tr h="394089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Shree </a:t>
                      </a:r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Kishan</a:t>
                      </a:r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Chouhan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M.P. Police Constable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</a:tr>
              <a:tr h="394089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Bharat Kumar </a:t>
                      </a:r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Patnare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M.P. Police Constable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</a:tr>
              <a:tr h="400361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Annul al </a:t>
                      </a:r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chouhan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M.P. Police Constable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</a:tr>
              <a:tr h="394089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Bhagat</a:t>
                      </a:r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singh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M.P. Police Constable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</a:tr>
              <a:tr h="394089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Manoj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M.P. Police Constable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</a:tr>
              <a:tr h="394089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Jagnupandram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M.P. Police Constable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</a:tr>
              <a:tr h="394089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Sohil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M.P. Police Constable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</a:tr>
              <a:tr h="404350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Mukesh</a:t>
                      </a:r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Kumar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M.P. Police Constable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</a:tr>
              <a:tr h="404350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Vashanav</a:t>
                      </a:r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Sarate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M.P. Police Constable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</a:tr>
              <a:tr h="394089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Ayushi</a:t>
                      </a:r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Shukla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M.P. Police Constable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</a:tr>
              <a:tr h="404350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Aman</a:t>
                      </a:r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Vishhawakarma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M.P. Police Constable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0917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Diagonal Corners Snipped 7">
            <a:extLst>
              <a:ext uri="{FF2B5EF4-FFF2-40B4-BE49-F238E27FC236}">
                <a16:creationId xmlns="" xmlns:a16="http://schemas.microsoft.com/office/drawing/2014/main" id="{246ED913-519F-5C62-E913-CB2E0EE8619F}"/>
              </a:ext>
            </a:extLst>
          </p:cNvPr>
          <p:cNvSpPr/>
          <p:nvPr/>
        </p:nvSpPr>
        <p:spPr>
          <a:xfrm>
            <a:off x="2383324" y="0"/>
            <a:ext cx="4664798" cy="460151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 dirty="0" smtClean="0">
                <a:solidFill>
                  <a:srgbClr val="002060"/>
                </a:solidFill>
                <a:latin typeface="Algerian" panose="04020705040A02060702" pitchFamily="82" charset="0"/>
              </a:rPr>
              <a:t>students </a:t>
            </a:r>
            <a:r>
              <a:rPr lang="hi-IN" sz="3200" dirty="0" smtClean="0">
                <a:solidFill>
                  <a:srgbClr val="002060"/>
                </a:solidFill>
                <a:latin typeface="Algerian" panose="04020705040A02060702" pitchFamily="82" charset="0"/>
              </a:rPr>
              <a:t>Placment</a:t>
            </a:r>
            <a:endParaRPr lang="en-IN" sz="3200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86352" y="561321"/>
          <a:ext cx="2896354" cy="7580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336"/>
                <a:gridCol w="1104998"/>
                <a:gridCol w="1358020"/>
              </a:tblGrid>
              <a:tr h="514913">
                <a:tc>
                  <a:txBody>
                    <a:bodyPr/>
                    <a:lstStyle/>
                    <a:p>
                      <a:r>
                        <a:rPr lang="hi-IN" dirty="0" smtClean="0"/>
                        <a:t>Sr</a:t>
                      </a:r>
                      <a:r>
                        <a:rPr lang="en-IN" dirty="0" smtClean="0"/>
                        <a:t>.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Name of Student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Name of the qualifying exam                  </a:t>
                      </a:r>
                      <a:endParaRPr lang="en-US" sz="1400" dirty="0"/>
                    </a:p>
                  </a:txBody>
                  <a:tcPr marL="68580" marR="68580"/>
                </a:tc>
              </a:tr>
              <a:tr h="355519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Deepika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sengar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MP Education department </a:t>
                      </a:r>
                    </a:p>
                  </a:txBody>
                  <a:tcPr marL="7144" marR="7144" marT="9525" marB="0" anchor="ctr"/>
                </a:tc>
              </a:tr>
              <a:tr h="355519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AAFREEN SHAIKH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STATE BANK OF INDIA </a:t>
                      </a:r>
                    </a:p>
                  </a:txBody>
                  <a:tcPr marL="7144" marR="7144" marT="9525" marB="0" anchor="ctr"/>
                </a:tc>
              </a:tr>
              <a:tr h="37293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i-IN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शैलेष कुमार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i-IN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अमृतश्री महाविद्यालय, टिमरनी </a:t>
                      </a:r>
                    </a:p>
                  </a:txBody>
                  <a:tcPr marL="7144" marR="7144" marT="9525" marB="0" anchor="ctr"/>
                </a:tc>
              </a:tr>
              <a:tr h="372934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Shailesh Kumar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Amritshree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College of Excellence,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Timarni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7144" marR="7144" marT="9525" marB="0" anchor="ctr"/>
                </a:tc>
              </a:tr>
              <a:tr h="355519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Balkrishna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i-IN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राजस्व विभाग </a:t>
                      </a:r>
                    </a:p>
                  </a:txBody>
                  <a:tcPr marL="7144" marR="7144" marT="9525" marB="0" anchor="ctr"/>
                </a:tc>
              </a:tr>
              <a:tr h="372934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49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Sanju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S/O Tula</a:t>
                      </a:r>
                    </a:p>
                  </a:txBody>
                  <a:tcPr marL="7144" marR="7144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Police Constable of MP Police</a:t>
                      </a:r>
                    </a:p>
                  </a:txBody>
                  <a:tcPr marL="7144" marR="7144" marT="9525" marB="0"/>
                </a:tc>
              </a:tr>
              <a:tr h="372934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434343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Vaishnavi Lahore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434343"/>
                          </a:solidFill>
                          <a:latin typeface="Times New Roman"/>
                        </a:rPr>
                        <a:t>Genre education system </a:t>
                      </a:r>
                      <a:r>
                        <a:rPr lang="en-US" sz="1200" b="0" i="0" u="none" strike="noStrike" dirty="0" err="1">
                          <a:solidFill>
                            <a:srgbClr val="434343"/>
                          </a:solidFill>
                          <a:latin typeface="Times New Roman"/>
                        </a:rPr>
                        <a:t>Harda</a:t>
                      </a:r>
                      <a:endParaRPr lang="en-US" sz="1200" b="0" i="0" u="none" strike="noStrike" dirty="0">
                        <a:solidFill>
                          <a:srgbClr val="434343"/>
                        </a:solidFill>
                        <a:latin typeface="Times New Roman"/>
                      </a:endParaRPr>
                    </a:p>
                  </a:txBody>
                  <a:tcPr marL="7144" marR="7144" marT="9525" marB="0" anchor="ctr"/>
                </a:tc>
              </a:tr>
              <a:tr h="355519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434343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Deepika sengar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434343"/>
                          </a:solidFill>
                          <a:latin typeface="Times New Roman"/>
                        </a:rPr>
                        <a:t>MP Education department</a:t>
                      </a:r>
                    </a:p>
                  </a:txBody>
                  <a:tcPr marL="7144" marR="7144" marT="9525" marB="0" anchor="ctr"/>
                </a:tc>
              </a:tr>
              <a:tr h="355519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434343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Kamlesh Chauhan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434343"/>
                          </a:solidFill>
                          <a:latin typeface="Times New Roman"/>
                        </a:rPr>
                        <a:t>Pradhanmantri</a:t>
                      </a:r>
                      <a:r>
                        <a:rPr lang="en-US" sz="1200" b="0" i="0" u="none" strike="noStrike" dirty="0">
                          <a:solidFill>
                            <a:srgbClr val="434343"/>
                          </a:solidFill>
                          <a:latin typeface="Times New Roman"/>
                        </a:rPr>
                        <a:t> college</a:t>
                      </a:r>
                    </a:p>
                  </a:txBody>
                  <a:tcPr marL="7144" marR="7144" marT="9525" marB="0" anchor="ctr"/>
                </a:tc>
              </a:tr>
              <a:tr h="317814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434343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AAFREEN SHAIKH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434343"/>
                          </a:solidFill>
                          <a:latin typeface="Times New Roman"/>
                        </a:rPr>
                        <a:t>STATE BANK OF INDIA</a:t>
                      </a:r>
                    </a:p>
                  </a:txBody>
                  <a:tcPr marL="7144" marR="7144" marT="9525" marB="0" anchor="ctr"/>
                </a:tc>
              </a:tr>
              <a:tr h="372934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434343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Sonali kushwaha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434343"/>
                          </a:solidFill>
                          <a:latin typeface="Times New Roman"/>
                        </a:rPr>
                        <a:t>Buldana</a:t>
                      </a:r>
                      <a:r>
                        <a:rPr lang="en-US" sz="1200" b="0" i="0" u="none" strike="noStrike" dirty="0">
                          <a:solidFill>
                            <a:srgbClr val="434343"/>
                          </a:solidFill>
                          <a:latin typeface="Times New Roman"/>
                        </a:rPr>
                        <a:t> urban co. Op.cr. society LTD </a:t>
                      </a:r>
                      <a:r>
                        <a:rPr lang="en-US" sz="1200" b="0" i="0" u="none" strike="noStrike" dirty="0" err="1">
                          <a:solidFill>
                            <a:srgbClr val="434343"/>
                          </a:solidFill>
                          <a:latin typeface="Times New Roman"/>
                        </a:rPr>
                        <a:t>Buldana</a:t>
                      </a:r>
                      <a:r>
                        <a:rPr lang="en-US" sz="1200" b="0" i="0" u="none" strike="noStrike" dirty="0">
                          <a:solidFill>
                            <a:srgbClr val="434343"/>
                          </a:solidFill>
                          <a:latin typeface="Times New Roman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434343"/>
                          </a:solidFill>
                          <a:latin typeface="Times New Roman"/>
                        </a:rPr>
                        <a:t>Harda</a:t>
                      </a:r>
                      <a:endParaRPr lang="en-US" sz="1200" b="0" i="0" u="none" strike="noStrike" dirty="0">
                        <a:solidFill>
                          <a:srgbClr val="434343"/>
                        </a:solidFill>
                        <a:latin typeface="Times New Roman"/>
                      </a:endParaRPr>
                    </a:p>
                  </a:txBody>
                  <a:tcPr marL="7144" marR="7144" marT="9525" marB="0" anchor="ctr"/>
                </a:tc>
              </a:tr>
              <a:tr h="372934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i-IN" sz="1200" b="0" i="0" u="none" strike="noStrike">
                          <a:solidFill>
                            <a:srgbClr val="434343"/>
                          </a:solidFill>
                          <a:latin typeface="Times New Roman" pitchFamily="18" charset="0"/>
                        </a:rPr>
                        <a:t>शैलेष कुमार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i-IN" sz="1200" b="0" i="0" u="none" strike="noStrike" dirty="0">
                          <a:solidFill>
                            <a:srgbClr val="434343"/>
                          </a:solidFill>
                          <a:latin typeface="Times New Roman"/>
                        </a:rPr>
                        <a:t>अमृतश्री महाविद्यालय, टिमरनी</a:t>
                      </a:r>
                    </a:p>
                  </a:txBody>
                  <a:tcPr marL="7144" marR="7144" marT="9525" marB="0" anchor="ctr"/>
                </a:tc>
              </a:tr>
              <a:tr h="372934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434343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Shailesh Kumar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434343"/>
                          </a:solidFill>
                          <a:latin typeface="Times New Roman"/>
                        </a:rPr>
                        <a:t>Amritshree</a:t>
                      </a:r>
                      <a:r>
                        <a:rPr lang="en-US" sz="1200" b="0" i="0" u="none" strike="noStrike" dirty="0">
                          <a:solidFill>
                            <a:srgbClr val="434343"/>
                          </a:solidFill>
                          <a:latin typeface="Times New Roman"/>
                        </a:rPr>
                        <a:t> College of Excellence, </a:t>
                      </a:r>
                      <a:r>
                        <a:rPr lang="en-US" sz="1200" b="0" i="0" u="none" strike="noStrike" dirty="0" err="1">
                          <a:solidFill>
                            <a:srgbClr val="434343"/>
                          </a:solidFill>
                          <a:latin typeface="Times New Roman"/>
                        </a:rPr>
                        <a:t>Timarni</a:t>
                      </a:r>
                      <a:endParaRPr lang="en-US" sz="1200" b="0" i="0" u="none" strike="noStrike" dirty="0">
                        <a:solidFill>
                          <a:srgbClr val="434343"/>
                        </a:solidFill>
                        <a:latin typeface="Times New Roman"/>
                      </a:endParaRPr>
                    </a:p>
                  </a:txBody>
                  <a:tcPr marL="7144" marR="7144" marT="9525" marB="0" anchor="ctr"/>
                </a:tc>
              </a:tr>
              <a:tr h="364780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434343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Balkrishna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i-IN" sz="1200" b="0" i="0" u="none" strike="noStrike" dirty="0">
                          <a:solidFill>
                            <a:srgbClr val="434343"/>
                          </a:solidFill>
                          <a:latin typeface="Times New Roman"/>
                        </a:rPr>
                        <a:t>राजस्व विभाग</a:t>
                      </a:r>
                    </a:p>
                  </a:txBody>
                  <a:tcPr marL="7144" marR="7144" marT="9525" marB="0" anchor="ctr"/>
                </a:tc>
              </a:tr>
              <a:tr h="355519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434343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Pallavi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434343"/>
                          </a:solidFill>
                          <a:latin typeface="Times New Roman"/>
                        </a:rPr>
                        <a:t>Revenue department</a:t>
                      </a:r>
                    </a:p>
                  </a:txBody>
                  <a:tcPr marL="7144" marR="7144" marT="9525" marB="0" anchor="ctr"/>
                </a:tc>
              </a:tr>
              <a:tr h="355519">
                <a:tc>
                  <a:txBody>
                    <a:bodyPr/>
                    <a:lstStyle/>
                    <a:p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Uttam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Govt. College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Harda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9525" marB="0" anchor="b"/>
                </a:tc>
              </a:tr>
            </a:tbl>
          </a:graphicData>
        </a:graphic>
      </p:graphicFrame>
      <p:pic>
        <p:nvPicPr>
          <p:cNvPr id="6" name="Picture 5" descr="C:\Users\HP\Desktop\Carriyar ga\WhatsApp Image 2025-04-25 at 10.25.54 AM.jpe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69598" y="731918"/>
            <a:ext cx="3195860" cy="2870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0917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HP\AppData\Local\Microsoft\Windows\INetCache\Content.Word\7-15_page-00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803" y="126750"/>
            <a:ext cx="1846907" cy="29695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83324" y="111394"/>
            <a:ext cx="1989500" cy="27042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C:\Users\HP\AppData\Local\Microsoft\Windows\INetCache\Content.Word\7-15_page-000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7391" y="0"/>
            <a:ext cx="2023448" cy="27768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70703" y="0"/>
            <a:ext cx="1746549" cy="28518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C:\Users\HP\AppData\Local\Microsoft\Windows\INetCache\Content.Word\7-15_page-000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6173" y="3699850"/>
            <a:ext cx="1727339" cy="2904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C:\Users\HP\AppData\Local\Microsoft\Windows\INetCache\Content.Word\7-15_page-0008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65356" y="3676073"/>
            <a:ext cx="1921598" cy="29576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77630" y="3581425"/>
            <a:ext cx="1726258" cy="30872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C:\Users\HP\Downloads\WhatsApp Image 2025-05-09 at 2.43.29 PM.jpe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83927" y="3510200"/>
            <a:ext cx="2061670" cy="3075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:\Users\HP\AppData\Local\Microsoft\Windows\INetCache\Content.Word\WhatsApp Image 2025-05-09 at 2.43.26 PM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2160270" cy="290779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</p:pic>
      <p:pic>
        <p:nvPicPr>
          <p:cNvPr id="13" name="Picture 12" descr="C:\Users\HP\AppData\Local\Microsoft\Windows\INetCache\Content.Word\WhatsApp Image 2025-05-09 at 2.43.27 PM (1).jpe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47719" y="143123"/>
            <a:ext cx="2057987" cy="2782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C:\Users\HP\AppData\Local\Microsoft\Windows\INetCache\Content.Word\WhatsApp Image 2025-05-09 at 2.43.25 PM.JPE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01946" y="189639"/>
            <a:ext cx="1948858" cy="2791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C:\Users\HP\Downloads\WhatsApp Image 2025-05-09 at 2.43.28 PM.jpe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83023" y="355651"/>
            <a:ext cx="1835248" cy="2745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C:\Users\HP\AppData\Local\Microsoft\Windows\INetCache\Content.Word\WhatsApp Image 2025-05-09 at 2.43.26 PM (1).jpe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354501"/>
            <a:ext cx="1797975" cy="289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C:\Users\HP\AppData\Local\Microsoft\Windows\INetCache\Content.Word\WhatsApp Image 2025-05-09 at 2.43.27 PM.JPE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88061" y="3376735"/>
            <a:ext cx="1757186" cy="2967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HP\AppData\Local\Microsoft\Windows\INetCache\Content.Word\WhatsApp Image 2025-05-09 at 2.43.22 PM.JPE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38254" y="3352794"/>
            <a:ext cx="1898073" cy="3048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:\Users\HP\AppData\Local\Microsoft\Windows\INetCache\Content.Word\WhatsApp Image 2025-05-09 at 2.43.21 PM (1).jpe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38109" y="3398450"/>
            <a:ext cx="1988128" cy="29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</TotalTime>
  <Words>437</Words>
  <Application>Microsoft Office PowerPoint</Application>
  <PresentationFormat>On-screen Show (4:3)</PresentationFormat>
  <Paragraphs>192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Flow</vt:lpstr>
      <vt:lpstr>                                                               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NAAC IQAC</dc:creator>
  <cp:lastModifiedBy>HP</cp:lastModifiedBy>
  <cp:revision>5</cp:revision>
  <dcterms:created xsi:type="dcterms:W3CDTF">2006-08-16T00:00:00Z</dcterms:created>
  <dcterms:modified xsi:type="dcterms:W3CDTF">2025-05-15T11:56:18Z</dcterms:modified>
</cp:coreProperties>
</file>